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8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1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3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14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5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1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60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05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98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D906C46-CA4C-49FF-9297-0B30369B0872}" type="datetimeFigureOut">
              <a:rPr lang="el-GR" smtClean="0"/>
              <a:t>30/6/2024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25B9F3E-5A92-4941-932D-159619B7743E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456108-F59A-422C-B79C-E6A403F9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458" y="1779386"/>
            <a:ext cx="9144000" cy="2387600"/>
          </a:xfrm>
        </p:spPr>
        <p:txBody>
          <a:bodyPr>
            <a:normAutofit/>
          </a:bodyPr>
          <a:lstStyle/>
          <a:p>
            <a:r>
              <a:rPr lang="el-GR" dirty="0"/>
              <a:t>Τ</a:t>
            </a:r>
            <a:r>
              <a:rPr lang="en-US" dirty="0"/>
              <a:t>he role of parental influence on children's behavior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14407E-31A1-47EA-8227-774018B34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669" y="5202238"/>
            <a:ext cx="9144000" cy="1655762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n/>
                <a:solidFill>
                  <a:schemeClr val="accent4">
                    <a:lumMod val="50000"/>
                  </a:schemeClr>
                </a:solidFill>
                <a:latin typeface="Century Gothic" panose="020B0502020202020204"/>
              </a:rPr>
              <a:t>Eirini Kouki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n/>
                <a:solidFill>
                  <a:schemeClr val="accent4">
                    <a:lumMod val="50000"/>
                  </a:schemeClr>
                </a:solidFill>
                <a:latin typeface="Century Gothic" panose="020B0502020202020204"/>
              </a:rPr>
              <a:t>PhD Candidate at the university of Alicante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n/>
                <a:solidFill>
                  <a:schemeClr val="accent4">
                    <a:lumMod val="50000"/>
                  </a:schemeClr>
                </a:solidFill>
                <a:latin typeface="Century Gothic" panose="020B0502020202020204"/>
              </a:rPr>
              <a:t>June 2024</a:t>
            </a:r>
            <a:endParaRPr lang="el-GR" sz="2000" dirty="0">
              <a:ln/>
              <a:solidFill>
                <a:schemeClr val="accent4">
                  <a:lumMod val="50000"/>
                </a:schemeClr>
              </a:solidFill>
              <a:latin typeface="Century Gothic" panose="020B0502020202020204"/>
            </a:endParaRP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82848B-D218-426A-ABB7-74596630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5" y="744134"/>
            <a:ext cx="2095500" cy="1524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721A705-8E64-4885-A328-A517E60FAC05}"/>
              </a:ext>
            </a:extLst>
          </p:cNvPr>
          <p:cNvSpPr/>
          <p:nvPr/>
        </p:nvSpPr>
        <p:spPr>
          <a:xfrm>
            <a:off x="0" y="29626"/>
            <a:ext cx="3870897" cy="556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University of Alicante</a:t>
            </a:r>
            <a:endParaRPr lang="el-GR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A30D32E-1149-43EC-9B8E-117E2883C983}"/>
              </a:ext>
            </a:extLst>
          </p:cNvPr>
          <p:cNvSpPr/>
          <p:nvPr/>
        </p:nvSpPr>
        <p:spPr>
          <a:xfrm>
            <a:off x="141545" y="6237027"/>
            <a:ext cx="3133918" cy="436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eirinigkouki@gmail.com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99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97BB63-8764-452B-95DE-4B3CCE7A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207" y="696036"/>
            <a:ext cx="3998793" cy="1796843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420713C-84C3-4145-81A1-619A8656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98" y="0"/>
            <a:ext cx="9406719" cy="13374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Conclusion of research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DC2616-2ADD-473C-B6AE-93CB3296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1460310"/>
            <a:ext cx="11424881" cy="56365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In summary,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the research highlights that the various aspects of parental influence and child behavior interact and are interdependent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effective parenting, characterized by authoritative practices, active participation and consistent supervision, acts as a strong deterrent against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 youth delinquency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endParaRPr lang="el-GR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in contrast, neglect and inconsistent parenting, compounded by socio-economic and psychological challenges, significantly increases the risk of delinquent behavior.</a:t>
            </a:r>
            <a:endParaRPr lang="el-GR" sz="2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2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D2A90-84DC-4A53-9424-97E9413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4" y="2730"/>
            <a:ext cx="9556845" cy="125286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the research proposal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2C39B8-763C-4FEC-932D-07F9078A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426" y="1699713"/>
            <a:ext cx="3873167" cy="232637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77F19A-2045-4EDF-BC91-2798CE68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66" y="1296535"/>
            <a:ext cx="10930718" cy="54591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Addressing these issues through targeted intervention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programs can reduce the risks, promoting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healthier developmental pathways for children.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Counselling interventions, ranging from family therapies to group sessions and cognitive behavioral approaches, 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play a vital role in mitigating delinquent behavior in schools 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and promote positive behavioral development and long-term social benefits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51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BA7A1A-6B1E-4223-A928-E68ABE76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605" y="95535"/>
            <a:ext cx="8362961" cy="10219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sources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248B79-A44B-4B2A-A1BA-9669411A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511" y="279779"/>
            <a:ext cx="2798928" cy="1469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2816AA-6941-4E2D-B5E2-C0766A1C8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9" y="1241946"/>
            <a:ext cx="11586948" cy="5616054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Aw, S., </a:t>
            </a:r>
            <a:r>
              <a:rPr lang="en-US" dirty="0" err="1"/>
              <a:t>Widiarti</a:t>
            </a:r>
            <a:r>
              <a:rPr lang="en-US" dirty="0"/>
              <a:t>, P. W., </a:t>
            </a:r>
            <a:r>
              <a:rPr lang="en-US" dirty="0" err="1"/>
              <a:t>Setiawan</a:t>
            </a:r>
            <a:r>
              <a:rPr lang="en-US" dirty="0"/>
              <a:t>, B., </a:t>
            </a:r>
            <a:r>
              <a:rPr lang="en-US" dirty="0" err="1"/>
              <a:t>Mustaffa</a:t>
            </a:r>
            <a:r>
              <a:rPr lang="en-US" dirty="0"/>
              <a:t>, N., Ali, M. N. S., &amp; </a:t>
            </a:r>
            <a:r>
              <a:rPr lang="en-US" dirty="0" err="1"/>
              <a:t>Hastasari</a:t>
            </a:r>
            <a:r>
              <a:rPr lang="en-US" dirty="0"/>
              <a:t>, C. (2020). Parenting and sharenting communication for preventing juvenile delinquency. Inform, 50(2), 177-186.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Barger, M. M., Kim, E. M., </a:t>
            </a:r>
            <a:r>
              <a:rPr lang="en-US" dirty="0" err="1"/>
              <a:t>Kuncel</a:t>
            </a:r>
            <a:r>
              <a:rPr lang="en-US" dirty="0"/>
              <a:t>, N. R., &amp; Pomerantz, E. M. (2019). The relation between parents’ involvement in children’s schooling and children’s adjustment: A meta-analysis. Psychological bulletin, 145(9), 855.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Flanagan, I. M., </a:t>
            </a:r>
            <a:r>
              <a:rPr lang="en-US" dirty="0" err="1"/>
              <a:t>Auty</a:t>
            </a:r>
            <a:r>
              <a:rPr lang="en-US" dirty="0"/>
              <a:t>, K. M., &amp; Farrington, D. P. (2019). Parental supervision and later offending: A systematic review of longitudinal studies. Aggression and violent </a:t>
            </a:r>
            <a:r>
              <a:rPr lang="en-US" dirty="0" err="1"/>
              <a:t>behaviour</a:t>
            </a:r>
            <a:r>
              <a:rPr lang="en-US" dirty="0"/>
              <a:t>, 47, 215-229.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Giotsa</a:t>
            </a:r>
            <a:r>
              <a:rPr lang="en-US" dirty="0"/>
              <a:t>, A. (2015). social psychology and social pedagogy: their interdisciplinarity in group counselling for </a:t>
            </a:r>
            <a:r>
              <a:rPr lang="en-US" dirty="0" err="1"/>
              <a:t>parents.International</a:t>
            </a:r>
            <a:r>
              <a:rPr lang="en-US" dirty="0"/>
              <a:t> Journal of Social Pedagogy, 4(1), 219-226.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Hosokawa, R., &amp; </a:t>
            </a:r>
            <a:r>
              <a:rPr lang="en-US" dirty="0" err="1"/>
              <a:t>Katsura</a:t>
            </a:r>
            <a:r>
              <a:rPr lang="en-US" dirty="0"/>
              <a:t>, T. (2019). Role of parenting style in children’s </a:t>
            </a:r>
            <a:r>
              <a:rPr lang="en-US" dirty="0" err="1"/>
              <a:t>behavioural</a:t>
            </a:r>
            <a:r>
              <a:rPr lang="en-US" dirty="0"/>
              <a:t> problems through the transition from preschool to elementary school according to gender in Japan. International journal of environmental research and public health, 16(1), 21.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Jacobsen, W. C. (2019). The intergenerational stability of punishment: Paternal incarceration and suspension or expulsion in elementary school. Journal of Research in Crime and Delinquency, 56(5), 651-693.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Kethineni</a:t>
            </a:r>
            <a:r>
              <a:rPr lang="en-US" dirty="0"/>
              <a:t>, S., Frazier‐</a:t>
            </a:r>
            <a:r>
              <a:rPr lang="en-US" dirty="0" err="1"/>
              <a:t>Kouassi</a:t>
            </a:r>
            <a:r>
              <a:rPr lang="en-US" dirty="0"/>
              <a:t>, S., </a:t>
            </a:r>
            <a:r>
              <a:rPr lang="en-US" dirty="0" err="1"/>
              <a:t>Shigemoto</a:t>
            </a:r>
            <a:r>
              <a:rPr lang="en-US" dirty="0"/>
              <a:t>, Y., Jennings, W., Cardwell, S. M., Piquero, A. R., ... &amp; </a:t>
            </a:r>
            <a:r>
              <a:rPr lang="en-US" dirty="0" err="1"/>
              <a:t>Sundaravadivelu</a:t>
            </a:r>
            <a:r>
              <a:rPr lang="en-US" dirty="0"/>
              <a:t>, D. (2021). PROTOCOL: Effectiveness of parent‐engagement programs to reduce truancy and juvenile delinquency: A systematic review. Campbell systematic reviews, 17(3), e1189.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Mwangangi</a:t>
            </a:r>
            <a:r>
              <a:rPr lang="en-US" dirty="0"/>
              <a:t>, R. K. (2019). The role of family in dealing with juvenile delinquency. Open Journal of Social Sciences, 7(3), 52-63.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Thanopoulou</a:t>
            </a:r>
            <a:r>
              <a:rPr lang="en-US" dirty="0"/>
              <a:t>, M. A., Riga, P., &amp; </a:t>
            </a:r>
            <a:r>
              <a:rPr lang="en-US" dirty="0" err="1"/>
              <a:t>Tsaroucha</a:t>
            </a:r>
            <a:r>
              <a:rPr lang="en-US" dirty="0"/>
              <a:t>, G. (2014). School delinquency in primary education. The role of school and family.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Walters, G. D. (2021). Parental control as a stimulus for youth control: Mediating the parental knowledge–child delinquency relationship with cognitive impulsivity. Crime &amp; Delinquency, 67(5), 717-736.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Weisman, C. B. (2020). Functional Family Therapy: analysis of effect and implementation (Doctoral dissertation, University of Birmingham).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Xiong</a:t>
            </a:r>
            <a:r>
              <a:rPr lang="en-US" dirty="0"/>
              <a:t>, R., Li, S. D., &amp; Xia, Y. (2020). A longitudinal study of authoritative parenting, juvenile delinquency and crime </a:t>
            </a:r>
            <a:r>
              <a:rPr lang="en-US" dirty="0" err="1"/>
              <a:t>victimisation</a:t>
            </a:r>
            <a:r>
              <a:rPr lang="en-US" dirty="0"/>
              <a:t> among Chinese adolescents. International journal of environmental research and public health, 17(4), 1405.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72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AC6481F-2A84-4696-B325-E932E553E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00" y="163773"/>
            <a:ext cx="8144009" cy="3984520"/>
          </a:xfr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F9FB93E-CB0A-4D57-9FE0-B22B5C01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2344"/>
            <a:ext cx="5835919" cy="27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78044A5-B8BA-4766-BE74-7385447E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442" y="3123803"/>
            <a:ext cx="4741541" cy="315905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DF05DEE-B7D2-4B7C-8B1D-1246F0AB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46" y="296849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role of parental influence on children's behavior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55865A-80AD-4B58-AF3F-3B4473C00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56" y="1890465"/>
            <a:ext cx="10200464" cy="476468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   </a:t>
            </a: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Τ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he intricate dynamics of the family unit</a:t>
            </a: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</a:t>
            </a: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promote an encouraging environment for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positive behavioral, development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Or</a:t>
            </a:r>
            <a:r>
              <a:rPr lang="el-GR" sz="44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44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conversely</a:t>
            </a:r>
            <a:endParaRPr lang="el-GR" sz="44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put the stage for offending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tendencies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7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B0FF3B-88FF-433F-96B3-365FECA7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Τ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he positive influence of parents on their children's behavior</a:t>
            </a: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 1/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711668-0698-4301-8796-1F4AE311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637731"/>
            <a:ext cx="11805313" cy="50856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Research consistently emphasizes that authoritative parenting characterized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by a balanced approach of warmness and control,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is significantly associated with reduced incidents of young delinquency</a:t>
            </a:r>
            <a:r>
              <a:rPr lang="el-GR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Xiong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, Li, and Xia, (2020), in their longitudinal study of Chinese teenagers highlighted that children raised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by authoritarian parents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exhibited lower levels of delinquent behavior and were less likely to be victims of delinquency</a:t>
            </a:r>
            <a:r>
              <a:rPr lang="el-GR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50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86300D-8874-423E-9A67-1280EEC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17" y="0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positive influence of parents on their children's behavior 2/4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A69340-5593-40AD-AAF2-566F399C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524000"/>
            <a:ext cx="16247614" cy="57454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This positive parenting style promotes</a:t>
            </a:r>
            <a: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open communication, 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sets clear expectations 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and imposes consistent discipline</a:t>
            </a:r>
          </a:p>
          <a:p>
            <a:pPr marL="0" indent="0">
              <a:buNone/>
            </a:pPr>
            <a:endParaRPr lang="el-GR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all of which collectively contribute to children's better self-regulation and moral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development, </a:t>
            </a:r>
            <a:endParaRPr lang="el-G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ositive Parenting: A Powerful Tool For Growing Healthy Kids -">
            <a:extLst>
              <a:ext uri="{FF2B5EF4-FFF2-40B4-BE49-F238E27FC236}">
                <a16:creationId xmlns:a16="http://schemas.microsoft.com/office/drawing/2014/main" id="{89961DB2-DE93-4CD1-B1FC-70F2BEC0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7" y="1557105"/>
            <a:ext cx="5277713" cy="37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298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EF54E-7FFA-448A-BAFD-9FE24B8B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2060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positive influence of parents on their children's behavior 3/4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652754-141A-40CB-BBA9-9362BED5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1" y="2451651"/>
            <a:ext cx="5532536" cy="39219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62E219-30DC-4821-8EAA-A7533BE1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1364974"/>
            <a:ext cx="11446565" cy="5155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Moreover,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High levels of parental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involvement in a child's education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and daily activities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are essential to foster a sense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of security and belonging,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which are crucial for positive behavior</a:t>
            </a:r>
            <a:endParaRPr lang="el-G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4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473560-6BA7-4AB5-917E-4860987F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14155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positive influence of parents on their children's behavior 4/4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080265C-ACFE-41A1-B219-A0731BB5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052" y="1525201"/>
            <a:ext cx="11585714" cy="5118644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63440F-BBAA-4DC0-A4E6-4567D261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855303"/>
            <a:ext cx="10694505" cy="500269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In addition, families with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economic well-being,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mental health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and communication strategies between family members, 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a positive effect on their children's behavior,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enhance family cohesion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and reduce any delinquent tendencies</a:t>
            </a: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0538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E20B9A-FEAA-48E3-A941-DA7B9C65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67" y="0"/>
            <a:ext cx="9720072" cy="1499616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Τ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he negative parental influence on their children's behavior 1/3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F5862B-4568-4E2D-A432-3A785587D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82" y="1667501"/>
            <a:ext cx="4203244" cy="424948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2E2729-F91E-4082-BA1E-96B16C9A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325218"/>
            <a:ext cx="11423374" cy="518372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  Permissive and neglectful parenting characterized by low expectations and lack of supervision,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 has been associated with higher rates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of behavioral problems and delinquency.</a:t>
            </a:r>
          </a:p>
          <a:p>
            <a:pPr marL="0" indent="0">
              <a:buNone/>
            </a:pPr>
            <a:endParaRPr lang="en-US" sz="3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Also,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  Walters (2021) further clarifies that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inadequate parental control can often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increase children's cognitive impulsivity,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thus enhancing their propensity for delinquent acts</a:t>
            </a:r>
            <a:r>
              <a:rPr lang="en-US" sz="39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l-GR" sz="39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302767-74D4-48BB-8409-159AB5E1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0601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negative parental influence on their children's behavior 2/3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6C754C8-DE50-4131-B116-A840ABDF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45" y="1620217"/>
            <a:ext cx="4521691" cy="4883426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E3B7EE-7899-44B6-BF90-F873346C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444486"/>
            <a:ext cx="11834192" cy="5413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Additionally </a:t>
            </a:r>
            <a:endParaRPr lang="el-GR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parental behaviors such as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inconsistent discipline,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lack of emotional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and exposure to domestic violence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are all harmful and strongly increase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the risk of delinquency.</a:t>
            </a:r>
            <a:endParaRPr lang="el-G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2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2626BD-E173-4CCA-A39B-07415CFA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00903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negative parental influence on their children's behavior 3/3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0CAA5E-69D1-44F1-9392-5F867A0F28E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421603" y="1700519"/>
            <a:ext cx="6598119" cy="4461742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B94976-6CA3-45D3-96DF-5853B695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563757"/>
            <a:ext cx="11767931" cy="5093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</a:rPr>
              <a:t>Finally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the financial difficulties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increased levels of stress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And mental health problems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lead families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to fail to provide and support appropriate parental care and supervision, often inadvertently , contributing to an increase in behavioral problems and delinquency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ηρωμένο">
  <a:themeElements>
    <a:clrScheme name="Ολοκληρωμένο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Ολοκληρωμένο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ηρωμένο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1055</Words>
  <Application>Microsoft Office PowerPoint</Application>
  <PresentationFormat>Ευρεία οθόνη</PresentationFormat>
  <Paragraphs>106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Tw Cen MT</vt:lpstr>
      <vt:lpstr>Tw Cen MT Condensed</vt:lpstr>
      <vt:lpstr>Wingdings</vt:lpstr>
      <vt:lpstr>Wingdings 3</vt:lpstr>
      <vt:lpstr>Ολοκληρωμένο</vt:lpstr>
      <vt:lpstr>Τhe role of parental influence on children's behavior</vt:lpstr>
      <vt:lpstr>Τhe role of parental influence on children's behavior</vt:lpstr>
      <vt:lpstr>Τhe positive influence of parents on their children's behavior 1/4</vt:lpstr>
      <vt:lpstr>Τhe positive influence of parents on their children's behavior 2/4</vt:lpstr>
      <vt:lpstr>Τhe positive influence of parents on their children's behavior 3/4</vt:lpstr>
      <vt:lpstr>Τhe positive influence of parents on their children's behavior 4/4</vt:lpstr>
      <vt:lpstr>Τhe negative parental influence on their children's behavior 1/3</vt:lpstr>
      <vt:lpstr>Τhe negative parental influence on their children's behavior 2/3</vt:lpstr>
      <vt:lpstr>Τhe negative parental influence on their children's behavior 3/3</vt:lpstr>
      <vt:lpstr>Conclusion of research</vt:lpstr>
      <vt:lpstr>the research proposal</vt:lpstr>
      <vt:lpstr>sources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Τhe role of parental influence on children's behaviour</dc:title>
  <dc:creator>Irene</dc:creator>
  <cp:lastModifiedBy>Irene</cp:lastModifiedBy>
  <cp:revision>49</cp:revision>
  <dcterms:created xsi:type="dcterms:W3CDTF">2024-06-28T11:57:21Z</dcterms:created>
  <dcterms:modified xsi:type="dcterms:W3CDTF">2024-06-30T20:56:24Z</dcterms:modified>
</cp:coreProperties>
</file>